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209"/>
  </p:normalViewPr>
  <p:slideViewPr>
    <p:cSldViewPr snapToGrid="0" snapToObjects="1">
      <p:cViewPr varScale="1"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EC7CF-7A87-7543-9EB9-F803F47F2EF0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64545-5486-5746-A571-C9A4EA7C9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839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2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48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0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3.4. Gas limit, gas price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269" y="2038554"/>
            <a:ext cx="2888582" cy="4052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85" y="2365153"/>
            <a:ext cx="2888582" cy="33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53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3.5. Transaction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Each transaction contain: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nonce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gasprice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gaslimit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to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value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data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v, r, s (signature)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altLang="ja-JP" sz="2000" dirty="0" smtClean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375" y="2020186"/>
            <a:ext cx="6959541" cy="43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447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 Smart contract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Solidity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Smart contract code can: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Send ETH to other address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Read/Write data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Call other contracts</a:t>
            </a:r>
          </a:p>
          <a:p>
            <a:pPr marL="1257300" lvl="2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Deploy other contracts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altLang="ja-JP" sz="2000" dirty="0" smtClean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45" y="1697585"/>
            <a:ext cx="5035975" cy="46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10894656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3.6.1. Token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is-IS" sz="2000" dirty="0" smtClean="0"/>
              <a:t>178 096 token contracts (01h00 </a:t>
            </a:r>
            <a:r>
              <a:rPr lang="mr-IN" sz="2000" dirty="0" smtClean="0"/>
              <a:t>–</a:t>
            </a:r>
            <a:r>
              <a:rPr lang="is-IS" sz="2000" dirty="0" smtClean="0"/>
              <a:t> 29/03/2019)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is-IS" altLang="ja-JP" sz="2000" dirty="0" smtClean="0">
                <a:solidFill>
                  <a:prstClr val="black"/>
                </a:solidFill>
              </a:rPr>
              <a:t>3.98 millions $ (top 5 token contracts)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is-IS" altLang="ja-JP" sz="2000" dirty="0" smtClean="0">
                <a:solidFill>
                  <a:prstClr val="black"/>
                </a:solidFill>
              </a:rPr>
              <a:t>BNB (Binance): 2.38 millions $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is-IS" altLang="ja-JP" sz="2000" dirty="0" smtClean="0">
                <a:solidFill>
                  <a:prstClr val="black"/>
                </a:solidFill>
              </a:rPr>
              <a:t>Token standards: ERC20, ERC223, ERC-721, ERC-777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8158" y="6092455"/>
            <a:ext cx="6283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https://coincodex.com/article/2129/ethereum-token-standards-erc20-erc721-erc223-and-more/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353" y="4815366"/>
            <a:ext cx="1277088" cy="12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3.6.2. Sample smart contract code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28" y="2940144"/>
            <a:ext cx="5626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3.6.2. Sample smart contract code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68" y="2429311"/>
            <a:ext cx="5772593" cy="38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3.6.3. Smart contract events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" y="2661979"/>
            <a:ext cx="10770781" cy="34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3.6.4. Code and test, deploy smart contract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Remix IDE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Metamask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Truffle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Solidity compiler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GETH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Discussion</a:t>
            </a:r>
            <a:endParaRPr lang="en-US" altLang="ja-JP" sz="23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erscontent2.emaze.com/images/5d6eb9e9-efd3-4d82-aadd-f3483324759d/9592ffbb-1e42-474d-9709-ebc7c556eaacimage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58" y="1187571"/>
            <a:ext cx="6738519" cy="48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</p:spTree>
    <p:extLst>
      <p:ext uri="{BB962C8B-B14F-4D97-AF65-F5344CB8AC3E}">
        <p14:creationId xmlns:p14="http://schemas.microsoft.com/office/powerpoint/2010/main" val="67691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221" y="1122363"/>
            <a:ext cx="10989275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BLOCKCHAIN</a:t>
            </a:r>
            <a:br>
              <a:rPr lang="en-US" dirty="0" smtClean="0"/>
            </a:br>
            <a:r>
              <a:rPr lang="en-US" sz="4400" dirty="0" smtClean="0"/>
              <a:t>P3. ETHEREUM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9858" y="3923314"/>
            <a:ext cx="9144000" cy="1655762"/>
          </a:xfrm>
        </p:spPr>
        <p:txBody>
          <a:bodyPr/>
          <a:lstStyle/>
          <a:p>
            <a:r>
              <a:rPr lang="en-US" dirty="0" err="1" smtClean="0"/>
              <a:t>Chainos</a:t>
            </a:r>
            <a:r>
              <a:rPr lang="en-US" dirty="0" smtClean="0"/>
              <a:t> Solution </a:t>
            </a:r>
          </a:p>
          <a:p>
            <a:r>
              <a:rPr lang="en-US" dirty="0" smtClean="0"/>
              <a:t>2019/03/29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776" y="1270456"/>
            <a:ext cx="10949520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AGENDA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err="1" smtClean="0">
                <a:solidFill>
                  <a:srgbClr val="595959"/>
                </a:solidFill>
              </a:rPr>
              <a:t>Ethereum</a:t>
            </a:r>
            <a:r>
              <a:rPr lang="en-US" altLang="ja-JP" sz="2000" dirty="0" smtClean="0">
                <a:solidFill>
                  <a:srgbClr val="595959"/>
                </a:solidFill>
              </a:rPr>
              <a:t> </a:t>
            </a:r>
            <a:r>
              <a:rPr lang="en-US" altLang="ja-JP" sz="2000" dirty="0">
                <a:solidFill>
                  <a:srgbClr val="595959"/>
                </a:solidFill>
              </a:rPr>
              <a:t>history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Advantages and disadvantages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Greatest things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9565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10949520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300" dirty="0" err="1" smtClean="0">
                <a:solidFill>
                  <a:srgbClr val="595959"/>
                </a:solidFill>
              </a:rPr>
              <a:t>Ethereum</a:t>
            </a:r>
            <a:r>
              <a:rPr lang="en-US" altLang="ja-JP" sz="2300" dirty="0" smtClean="0">
                <a:solidFill>
                  <a:srgbClr val="595959"/>
                </a:solidFill>
              </a:rPr>
              <a:t> </a:t>
            </a:r>
            <a:r>
              <a:rPr lang="en-US" altLang="ja-JP" sz="2300" dirty="0">
                <a:solidFill>
                  <a:srgbClr val="595959"/>
                </a:solidFill>
              </a:rPr>
              <a:t>history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>
                <a:solidFill>
                  <a:prstClr val="black"/>
                </a:solidFill>
              </a:rPr>
              <a:t>Vitalik</a:t>
            </a:r>
            <a:r>
              <a:rPr lang="en-US" altLang="ja-JP" sz="2000" dirty="0">
                <a:solidFill>
                  <a:prstClr val="black"/>
                </a:solidFill>
              </a:rPr>
              <a:t> </a:t>
            </a:r>
            <a:r>
              <a:rPr lang="en-US" altLang="ja-JP" sz="2000" dirty="0" err="1">
                <a:solidFill>
                  <a:prstClr val="black"/>
                </a:solidFill>
              </a:rPr>
              <a:t>Buterin</a:t>
            </a:r>
            <a:r>
              <a:rPr lang="en-US" altLang="ja-JP" sz="2000" dirty="0">
                <a:solidFill>
                  <a:prstClr val="black"/>
                </a:solidFill>
              </a:rPr>
              <a:t>, Gavin Wood, Joseph </a:t>
            </a:r>
            <a:r>
              <a:rPr lang="en-US" altLang="ja-JP" sz="2000" dirty="0" err="1">
                <a:solidFill>
                  <a:prstClr val="black"/>
                </a:solidFill>
              </a:rPr>
              <a:t>Lubin</a:t>
            </a:r>
            <a:r>
              <a:rPr lang="en-US" altLang="ja-JP" sz="2000" dirty="0">
                <a:solidFill>
                  <a:prstClr val="black"/>
                </a:solidFill>
              </a:rPr>
              <a:t> 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sz="2000" dirty="0" smtClean="0"/>
              <a:t>30/7/2015 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sz="2000" dirty="0" smtClean="0"/>
              <a:t>The DAO event (2016) </a:t>
            </a:r>
            <a:r>
              <a:rPr lang="mr-IN" sz="2000" dirty="0" smtClean="0"/>
              <a:t>–</a:t>
            </a:r>
            <a:r>
              <a:rPr lang="en-US" sz="2000" dirty="0" smtClean="0"/>
              <a:t> 50 millions $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sz="2000" dirty="0" smtClean="0"/>
              <a:t>1433$/ETH (14/01/2018)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sz="2000" dirty="0" smtClean="0"/>
              <a:t>140$/ETH (28/03/2019)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sz="2000" dirty="0" smtClean="0"/>
              <a:t>500$, 908$, 1200$, 1400$, 2500$ </a:t>
            </a:r>
            <a:r>
              <a:rPr lang="en-US" sz="2000" dirty="0" smtClean="0"/>
              <a:t>(end of 2019 - prediction)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884" y="5109983"/>
            <a:ext cx="1209158" cy="12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4932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2</a:t>
            </a:r>
            <a:r>
              <a:rPr lang="en-US" altLang="ja-JP" sz="2000" dirty="0" smtClean="0">
                <a:solidFill>
                  <a:prstClr val="black"/>
                </a:solidFill>
              </a:rPr>
              <a:t>.1</a:t>
            </a:r>
            <a:r>
              <a:rPr lang="en-US" altLang="ja-JP" sz="2000" dirty="0">
                <a:solidFill>
                  <a:prstClr val="black"/>
                </a:solidFill>
              </a:rPr>
              <a:t>. 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Smart contract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Great roadmap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Short block-time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Smaller fee than bitcoin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GPU-friendly, ASIC-hard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Greatest community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Very friendly </a:t>
            </a:r>
            <a:r>
              <a:rPr lang="en-US" altLang="ja-JP" sz="2000" dirty="0" smtClean="0">
                <a:solidFill>
                  <a:srgbClr val="595959"/>
                </a:solidFill>
              </a:rPr>
              <a:t>wallets</a:t>
            </a:r>
            <a:endParaRPr lang="en-US" altLang="ja-JP" sz="2000" dirty="0" smtClean="0">
              <a:solidFill>
                <a:srgbClr val="595959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...</a:t>
            </a:r>
          </a:p>
        </p:txBody>
      </p:sp>
      <p:pic>
        <p:nvPicPr>
          <p:cNvPr id="6146" name="Picture 2" descr="Image result for 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03" y="2020264"/>
            <a:ext cx="44005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16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2</a:t>
            </a:r>
            <a:r>
              <a:rPr lang="en-US" altLang="ja-JP" sz="2000" dirty="0" smtClean="0">
                <a:solidFill>
                  <a:prstClr val="black"/>
                </a:solidFill>
              </a:rPr>
              <a:t>.2</a:t>
            </a:r>
            <a:r>
              <a:rPr lang="en-US" altLang="ja-JP" sz="2000" dirty="0">
                <a:solidFill>
                  <a:prstClr val="black"/>
                </a:solidFill>
              </a:rPr>
              <a:t>. Disadvantages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Waste of electricity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Slower than EOS, IOTA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ja-JP" sz="2000" dirty="0">
              <a:solidFill>
                <a:srgbClr val="595959"/>
              </a:solidFill>
            </a:endParaRPr>
          </a:p>
        </p:txBody>
      </p:sp>
      <p:pic>
        <p:nvPicPr>
          <p:cNvPr id="7170" name="Picture 2" descr="Image result for dis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67" y="2090610"/>
            <a:ext cx="5023134" cy="31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3.1. Blocks connection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15" y="4573555"/>
            <a:ext cx="5099969" cy="1134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436" y="4568009"/>
            <a:ext cx="5124894" cy="1140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37" y="2997492"/>
            <a:ext cx="5124893" cy="979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59" y="2966271"/>
            <a:ext cx="5114825" cy="997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8158" y="6092455"/>
            <a:ext cx="6283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https://coincodex.com/article/2129/ethereum-token-standards-erc20-erc721-erc223-and-more/</a:t>
            </a:r>
          </a:p>
        </p:txBody>
      </p:sp>
    </p:spTree>
    <p:extLst>
      <p:ext uri="{BB962C8B-B14F-4D97-AF65-F5344CB8AC3E}">
        <p14:creationId xmlns:p14="http://schemas.microsoft.com/office/powerpoint/2010/main" val="8784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3.2. Addresses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Normal address: controlled by private key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Contract address: controlled by code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Greatest things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3.3. Wallets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Metamask</a:t>
            </a:r>
            <a:r>
              <a:rPr lang="en-US" altLang="ja-JP" sz="2000" dirty="0" smtClean="0">
                <a:solidFill>
                  <a:prstClr val="black"/>
                </a:solidFill>
              </a:rPr>
              <a:t> (browser extension)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MyEtherWallet</a:t>
            </a:r>
            <a:r>
              <a:rPr lang="en-US" altLang="ja-JP" sz="2000" dirty="0" smtClean="0">
                <a:solidFill>
                  <a:prstClr val="black"/>
                </a:solidFill>
              </a:rPr>
              <a:t> (web application)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n-US" altLang="ja-JP" sz="2000" dirty="0" smtClean="0">
                <a:solidFill>
                  <a:prstClr val="black"/>
                </a:solidFill>
              </a:rPr>
              <a:t>Atomic wallet (desktop application)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379</Words>
  <Application>Microsoft Macintosh PowerPoint</Application>
  <PresentationFormat>Widescreen</PresentationFormat>
  <Paragraphs>117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Calibri Light</vt:lpstr>
      <vt:lpstr>Mangal</vt:lpstr>
      <vt:lpstr>ＭＳ Ｐゴシック</vt:lpstr>
      <vt:lpstr>Wingdings</vt:lpstr>
      <vt:lpstr>Arial</vt:lpstr>
      <vt:lpstr>1_Office Theme</vt:lpstr>
      <vt:lpstr>2_Office Theme</vt:lpstr>
      <vt:lpstr>PowerPoint Presentation</vt:lpstr>
      <vt:lpstr>BLOCKCHAIN P3. ETHEREUM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2019-03-28T08:18:22Z</dcterms:created>
  <dcterms:modified xsi:type="dcterms:W3CDTF">2019-03-28T17:58:23Z</dcterms:modified>
</cp:coreProperties>
</file>